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961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414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51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1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29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83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71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5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892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432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2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55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44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539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572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51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8487A0F-1D10-45AD-BD10-FF76CFFD43E8}" type="datetimeFigureOut">
              <a:rPr lang="en-AU" smtClean="0"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73F0597-B41D-4D3F-BFFC-57D13B6A2B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52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7200" dirty="0" smtClean="0"/>
              <a:t>1 Minute film competition</a:t>
            </a:r>
            <a:endParaRPr lang="en-AU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28</a:t>
            </a:r>
            <a:r>
              <a:rPr lang="en-AU" baseline="30000" dirty="0" smtClean="0"/>
              <a:t>th</a:t>
            </a:r>
            <a:r>
              <a:rPr lang="en-AU" dirty="0" smtClean="0"/>
              <a:t> July 2017</a:t>
            </a:r>
            <a:endParaRPr lang="en-AU" dirty="0"/>
          </a:p>
        </p:txBody>
      </p:sp>
      <p:pic>
        <p:nvPicPr>
          <p:cNvPr id="5" name="Picture 6" descr="Image result for fil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88">
            <a:off x="-949193" y="3912044"/>
            <a:ext cx="12065213" cy="23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948">
            <a:off x="464784" y="827066"/>
            <a:ext cx="4318207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928616" y="1904464"/>
            <a:ext cx="6154067" cy="3372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cap="none" dirty="0">
                <a:latin typeface="Century Gothic" panose="020B0502020202020204" pitchFamily="34" charset="0"/>
              </a:rPr>
              <a:t>National competition with great </a:t>
            </a:r>
            <a:r>
              <a:rPr lang="en-AU" sz="2400" b="1" cap="none" dirty="0" smtClean="0">
                <a:latin typeface="Century Gothic" panose="020B0502020202020204" pitchFamily="34" charset="0"/>
              </a:rPr>
              <a:t>prizes</a:t>
            </a:r>
          </a:p>
          <a:p>
            <a:endParaRPr lang="en-AU" b="1" cap="none" dirty="0">
              <a:latin typeface="Century Gothic" panose="020B0502020202020204" pitchFamily="34" charset="0"/>
            </a:endParaRPr>
          </a:p>
          <a:p>
            <a:r>
              <a:rPr lang="en-AU" b="1" cap="none" dirty="0" smtClean="0">
                <a:latin typeface="Century Gothic" panose="020B0502020202020204" pitchFamily="34" charset="0"/>
              </a:rPr>
              <a:t>Create a new film for the competition</a:t>
            </a:r>
          </a:p>
          <a:p>
            <a:pPr marL="0" indent="0">
              <a:buNone/>
            </a:pPr>
            <a:r>
              <a:rPr lang="en-AU" b="1" cap="none" dirty="0" smtClean="0">
                <a:latin typeface="Century Gothic" panose="020B0502020202020204" pitchFamily="34" charset="0"/>
              </a:rPr>
              <a:t>		     OR</a:t>
            </a:r>
          </a:p>
          <a:p>
            <a:r>
              <a:rPr lang="en-AU" b="1" cap="none" dirty="0" smtClean="0">
                <a:latin typeface="Century Gothic" panose="020B0502020202020204" pitchFamily="34" charset="0"/>
              </a:rPr>
              <a:t>Work from something you made in class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THEME:  Tomorrow</a:t>
            </a:r>
            <a:endParaRPr lang="en-AU" dirty="0"/>
          </a:p>
        </p:txBody>
      </p:sp>
      <p:pic>
        <p:nvPicPr>
          <p:cNvPr id="4" name="Picture 6" descr="Image result for fil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88">
            <a:off x="-401776" y="4751806"/>
            <a:ext cx="11747322" cy="21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7" y="2063060"/>
            <a:ext cx="4318207" cy="3311525"/>
          </a:xfrm>
        </p:spPr>
      </p:pic>
    </p:spTree>
    <p:extLst>
      <p:ext uri="{BB962C8B-B14F-4D97-AF65-F5344CB8AC3E}">
        <p14:creationId xmlns:p14="http://schemas.microsoft.com/office/powerpoint/2010/main" val="314220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84064" y="2322576"/>
            <a:ext cx="5996445" cy="3052009"/>
          </a:xfrm>
        </p:spPr>
        <p:txBody>
          <a:bodyPr>
            <a:normAutofit/>
          </a:bodyPr>
          <a:lstStyle/>
          <a:p>
            <a:r>
              <a:rPr lang="en-AU" b="1" cap="none" dirty="0" smtClean="0">
                <a:latin typeface="Century Gothic" panose="020B0502020202020204" pitchFamily="34" charset="0"/>
              </a:rPr>
              <a:t>First love: falling for someone; breaking up – what does the future hold?</a:t>
            </a:r>
          </a:p>
          <a:p>
            <a:r>
              <a:rPr lang="en-AU" b="1" cap="none" dirty="0" smtClean="0">
                <a:latin typeface="Century Gothic" panose="020B0502020202020204" pitchFamily="34" charset="0"/>
              </a:rPr>
              <a:t>Friends and family: Who might be here? Who might be gone?</a:t>
            </a:r>
          </a:p>
          <a:p>
            <a:endParaRPr lang="en-AU" b="1" cap="none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Relationships of tomorrow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6" descr="Image result for fil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88">
            <a:off x="-209752" y="4687798"/>
            <a:ext cx="11747322" cy="21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randparent clipar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72" y="2218447"/>
            <a:ext cx="2414017" cy="28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3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93630" y="2135095"/>
            <a:ext cx="6289053" cy="3052009"/>
          </a:xfrm>
        </p:spPr>
        <p:txBody>
          <a:bodyPr>
            <a:normAutofit/>
          </a:bodyPr>
          <a:lstStyle/>
          <a:p>
            <a:r>
              <a:rPr lang="en-AU" b="1" cap="none" dirty="0">
                <a:latin typeface="Century Gothic" panose="020B0502020202020204" pitchFamily="34" charset="0"/>
              </a:rPr>
              <a:t>Sci-fi: Robots and little green men</a:t>
            </a:r>
          </a:p>
          <a:p>
            <a:r>
              <a:rPr lang="en-AU" b="1" cap="none" dirty="0" smtClean="0">
                <a:latin typeface="Century Gothic" panose="020B0502020202020204" pitchFamily="34" charset="0"/>
              </a:rPr>
              <a:t>Technology and politics: Dystopias and utopias</a:t>
            </a:r>
          </a:p>
          <a:p>
            <a:r>
              <a:rPr lang="en-AU" b="1" cap="none" dirty="0">
                <a:latin typeface="Century Gothic" panose="020B0502020202020204" pitchFamily="34" charset="0"/>
              </a:rPr>
              <a:t>Online communities: </a:t>
            </a:r>
            <a:r>
              <a:rPr lang="en-AU" b="1" cap="none" dirty="0" smtClean="0">
                <a:latin typeface="Century Gothic" panose="020B0502020202020204" pitchFamily="34" charset="0"/>
              </a:rPr>
              <a:t>what’s </a:t>
            </a:r>
            <a:r>
              <a:rPr lang="en-AU" b="1" cap="none" dirty="0">
                <a:latin typeface="Century Gothic" panose="020B0502020202020204" pitchFamily="34" charset="0"/>
              </a:rPr>
              <a:t>next?</a:t>
            </a:r>
          </a:p>
          <a:p>
            <a:endParaRPr lang="en-AU" b="1" cap="none" dirty="0" smtClean="0">
              <a:latin typeface="Century Gothic" panose="020B0502020202020204" pitchFamily="34" charset="0"/>
            </a:endParaRPr>
          </a:p>
          <a:p>
            <a:endParaRPr lang="en-AU" b="1" cap="none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Technology of Tomorrow</a:t>
            </a:r>
            <a:endParaRPr lang="en-AU" dirty="0"/>
          </a:p>
        </p:txBody>
      </p:sp>
      <p:pic>
        <p:nvPicPr>
          <p:cNvPr id="4" name="Picture 6" descr="Image result for fil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88">
            <a:off x="-209752" y="4687798"/>
            <a:ext cx="11747322" cy="21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3833" l="500" r="100000">
                        <a14:foregroundMark x1="30833" y1="51500" x2="30833" y2="51500"/>
                        <a14:foregroundMark x1="31833" y1="52667" x2="31833" y2="52667"/>
                        <a14:foregroundMark x1="33167" y1="54500" x2="33167" y2="54500"/>
                        <a14:foregroundMark x1="27167" y1="48000" x2="27167" y2="48000"/>
                        <a14:foregroundMark x1="25833" y1="47667" x2="25833" y2="47667"/>
                        <a14:foregroundMark x1="28333" y1="54833" x2="28333" y2="54833"/>
                        <a14:foregroundMark x1="61667" y1="37500" x2="61667" y2="37500"/>
                        <a14:foregroundMark x1="53833" y1="37000" x2="53833" y2="37000"/>
                        <a14:foregroundMark x1="62667" y1="38333" x2="62667" y2="38333"/>
                        <a14:foregroundMark x1="64500" y1="41333" x2="64500" y2="41333"/>
                        <a14:foregroundMark x1="67833" y1="31333" x2="67833" y2="31333"/>
                        <a14:foregroundMark x1="67000" y1="27000" x2="67000" y2="27000"/>
                        <a14:foregroundMark x1="61500" y1="27000" x2="61500" y2="27000"/>
                        <a14:foregroundMark x1="65167" y1="33667" x2="65167" y2="33667"/>
                        <a14:foregroundMark x1="67500" y1="34833" x2="67500" y2="34833"/>
                        <a14:foregroundMark x1="47000" y1="27000" x2="47000" y2="27000"/>
                        <a14:foregroundMark x1="50167" y1="25667" x2="50167" y2="25667"/>
                        <a14:foregroundMark x1="38000" y1="29667" x2="38000" y2="29667"/>
                        <a14:foregroundMark x1="43167" y1="32500" x2="43167" y2="3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3376" y="1264870"/>
            <a:ext cx="4319016" cy="431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4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86238" y="2441448"/>
            <a:ext cx="5996445" cy="3052009"/>
          </a:xfrm>
        </p:spPr>
        <p:txBody>
          <a:bodyPr>
            <a:normAutofit/>
          </a:bodyPr>
          <a:lstStyle/>
          <a:p>
            <a:r>
              <a:rPr lang="en-AU" b="1" cap="none" dirty="0" smtClean="0">
                <a:latin typeface="Century Gothic" panose="020B0502020202020204" pitchFamily="34" charset="0"/>
              </a:rPr>
              <a:t>Anxiety: facing fear of something</a:t>
            </a:r>
          </a:p>
          <a:p>
            <a:r>
              <a:rPr lang="en-AU" b="1" cap="none" dirty="0" smtClean="0">
                <a:latin typeface="Century Gothic" panose="020B0502020202020204" pitchFamily="34" charset="0"/>
              </a:rPr>
              <a:t>Ambition: preparing for something</a:t>
            </a:r>
          </a:p>
          <a:p>
            <a:r>
              <a:rPr lang="en-AU" b="1" cap="none" dirty="0">
                <a:latin typeface="Century Gothic" panose="020B0502020202020204" pitchFamily="34" charset="0"/>
              </a:rPr>
              <a:t>Excitement: looking forward to something</a:t>
            </a:r>
          </a:p>
          <a:p>
            <a:endParaRPr lang="en-AU" b="1" cap="none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Emotions of tomorrow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6" descr="Image result for fil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88">
            <a:off x="-209752" y="4687798"/>
            <a:ext cx="11747322" cy="21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77" y="2057400"/>
            <a:ext cx="3304709" cy="26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0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of tomorrow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6" descr="Image result for fil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88">
            <a:off x="-209752" y="4687798"/>
            <a:ext cx="11747322" cy="21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84064" y="1843940"/>
            <a:ext cx="6336792" cy="3889348"/>
          </a:xfrm>
        </p:spPr>
        <p:txBody>
          <a:bodyPr>
            <a:normAutofit/>
          </a:bodyPr>
          <a:lstStyle/>
          <a:p>
            <a:r>
              <a:rPr lang="en-AU" b="1" cap="none" dirty="0" smtClean="0">
                <a:latin typeface="Century Gothic" panose="020B0502020202020204" pitchFamily="34" charset="0"/>
              </a:rPr>
              <a:t>Documentaries </a:t>
            </a:r>
            <a:r>
              <a:rPr lang="en-AU" sz="2400" b="1" cap="none" dirty="0" smtClean="0">
                <a:latin typeface="Century Gothic" panose="020B0502020202020204" pitchFamily="34" charset="0"/>
              </a:rPr>
              <a:t>or</a:t>
            </a:r>
            <a:r>
              <a:rPr lang="en-AU" b="1" cap="none" dirty="0" smtClean="0">
                <a:latin typeface="Century Gothic" panose="020B0502020202020204" pitchFamily="34" charset="0"/>
              </a:rPr>
              <a:t> Dystopias based on:</a:t>
            </a:r>
          </a:p>
          <a:p>
            <a:pPr lvl="1"/>
            <a:r>
              <a:rPr lang="en-AU" sz="2000" b="1" cap="none" dirty="0" smtClean="0">
                <a:latin typeface="Century Gothic" panose="020B0502020202020204" pitchFamily="34" charset="0"/>
              </a:rPr>
              <a:t>Environmental degradation</a:t>
            </a:r>
          </a:p>
          <a:p>
            <a:pPr lvl="1"/>
            <a:r>
              <a:rPr lang="en-AU" sz="2000" b="1" cap="none" dirty="0" smtClean="0">
                <a:latin typeface="Century Gothic" panose="020B0502020202020204" pitchFamily="34" charset="0"/>
              </a:rPr>
              <a:t>Disease epidemics</a:t>
            </a:r>
          </a:p>
          <a:p>
            <a:pPr lvl="1"/>
            <a:r>
              <a:rPr lang="en-AU" sz="2000" b="1" cap="none" dirty="0" smtClean="0">
                <a:latin typeface="Century Gothic" panose="020B0502020202020204" pitchFamily="34" charset="0"/>
              </a:rPr>
              <a:t>Despotic governments</a:t>
            </a:r>
          </a:p>
          <a:p>
            <a:pPr lvl="1"/>
            <a:r>
              <a:rPr lang="en-AU" sz="2000" b="1" cap="none" dirty="0" smtClean="0">
                <a:latin typeface="Century Gothic" panose="020B0502020202020204" pitchFamily="34" charset="0"/>
              </a:rPr>
              <a:t>Increasing racism </a:t>
            </a:r>
          </a:p>
          <a:p>
            <a:pPr lvl="1"/>
            <a:r>
              <a:rPr lang="en-AU" sz="2000" b="1" cap="none" dirty="0" smtClean="0">
                <a:latin typeface="Century Gothic" panose="020B0502020202020204" pitchFamily="34" charset="0"/>
              </a:rPr>
              <a:t>War and conflict</a:t>
            </a:r>
          </a:p>
          <a:p>
            <a:pPr lvl="1"/>
            <a:endParaRPr lang="en-AU" b="1" cap="none" dirty="0" smtClean="0">
              <a:latin typeface="Century Gothic" panose="020B0502020202020204" pitchFamily="34" charset="0"/>
            </a:endParaRPr>
          </a:p>
          <a:p>
            <a:endParaRPr lang="en-AU" b="1" cap="none" dirty="0">
              <a:latin typeface="Century Gothic" panose="020B0502020202020204" pitchFamily="34" charset="0"/>
            </a:endParaRPr>
          </a:p>
          <a:p>
            <a:endParaRPr lang="en-AU" b="1" cap="none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>
          <a:xfrm>
            <a:off x="1841468" y="2029968"/>
            <a:ext cx="3324595" cy="3200401"/>
          </a:xfrm>
        </p:spPr>
      </p:pic>
    </p:spTree>
    <p:extLst>
      <p:ext uri="{BB962C8B-B14F-4D97-AF65-F5344CB8AC3E}">
        <p14:creationId xmlns:p14="http://schemas.microsoft.com/office/powerpoint/2010/main" val="46569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ghosts of tomorrow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6" descr="Image result for fil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88">
            <a:off x="-209752" y="4687798"/>
            <a:ext cx="11747322" cy="21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265860" y="2630324"/>
            <a:ext cx="5257800" cy="2023972"/>
          </a:xfrm>
        </p:spPr>
        <p:txBody>
          <a:bodyPr>
            <a:normAutofit/>
          </a:bodyPr>
          <a:lstStyle/>
          <a:p>
            <a:r>
              <a:rPr lang="en-AU" b="1" cap="none" dirty="0" smtClean="0">
                <a:latin typeface="Century Gothic" panose="020B0502020202020204" pitchFamily="34" charset="0"/>
              </a:rPr>
              <a:t>Fortune telling</a:t>
            </a:r>
          </a:p>
          <a:p>
            <a:r>
              <a:rPr lang="en-AU" b="1" cap="none" dirty="0" smtClean="0">
                <a:latin typeface="Century Gothic" panose="020B0502020202020204" pitchFamily="34" charset="0"/>
              </a:rPr>
              <a:t>Ghostly encounters </a:t>
            </a:r>
          </a:p>
          <a:p>
            <a:r>
              <a:rPr lang="en-AU" b="1" cap="none" dirty="0" smtClean="0">
                <a:latin typeface="Century Gothic" panose="020B0502020202020204" pitchFamily="34" charset="0"/>
              </a:rPr>
              <a:t>Dreams and visions</a:t>
            </a:r>
          </a:p>
          <a:p>
            <a:endParaRPr lang="en-AU" b="1" cap="none" dirty="0">
              <a:latin typeface="Century Gothic" panose="020B0502020202020204" pitchFamily="34" charset="0"/>
            </a:endParaRPr>
          </a:p>
          <a:p>
            <a:endParaRPr lang="en-AU" b="1" cap="none" dirty="0">
              <a:latin typeface="Century Gothic" panose="020B0502020202020204" pitchFamily="34" charset="0"/>
            </a:endParaRPr>
          </a:p>
        </p:txBody>
      </p:sp>
      <p:pic>
        <p:nvPicPr>
          <p:cNvPr id="5128" name="Picture 8" descr="Image result for fortune tellerclip ar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17" y="1843940"/>
            <a:ext cx="2315001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0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086238" y="1661060"/>
            <a:ext cx="5996445" cy="3372049"/>
          </a:xfrm>
        </p:spPr>
        <p:txBody>
          <a:bodyPr>
            <a:normAutofit/>
          </a:bodyPr>
          <a:lstStyle/>
          <a:p>
            <a:endParaRPr lang="en-AU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AU" b="1" cap="none" dirty="0" smtClean="0">
                <a:latin typeface="Century Gothic" panose="020B0502020202020204" pitchFamily="34" charset="0"/>
              </a:rPr>
              <a:t>See Ms </a:t>
            </a:r>
            <a:r>
              <a:rPr lang="en-AU" b="1" cap="none" dirty="0" err="1" smtClean="0">
                <a:latin typeface="Century Gothic" panose="020B0502020202020204" pitchFamily="34" charset="0"/>
              </a:rPr>
              <a:t>Carmyn</a:t>
            </a:r>
            <a:r>
              <a:rPr lang="en-AU" b="1" cap="none" dirty="0" smtClean="0">
                <a:latin typeface="Century Gothic" panose="020B0502020202020204" pitchFamily="34" charset="0"/>
              </a:rPr>
              <a:t> in the library for more information </a:t>
            </a:r>
          </a:p>
          <a:p>
            <a:pPr marL="0" indent="0" algn="ctr">
              <a:buNone/>
            </a:pPr>
            <a:endParaRPr lang="en-AU" sz="800" b="1" cap="none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AU" b="1" cap="none" dirty="0" smtClean="0">
                <a:latin typeface="Century Gothic" panose="020B0502020202020204" pitchFamily="34" charset="0"/>
              </a:rPr>
              <a:t>OR go to</a:t>
            </a:r>
          </a:p>
          <a:p>
            <a:pPr marL="0" indent="0" algn="ctr">
              <a:buNone/>
            </a:pPr>
            <a:r>
              <a:rPr lang="en-AU" b="1" cap="none" dirty="0">
                <a:latin typeface="Century Gothic" panose="020B0502020202020204" pitchFamily="34" charset="0"/>
              </a:rPr>
              <a:t>ATOM: http://1-minutefilmcompetition.org/</a:t>
            </a:r>
          </a:p>
          <a:p>
            <a:endParaRPr lang="en-AU" b="1" cap="none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THEME:  Tomorrow</a:t>
            </a:r>
            <a:endParaRPr lang="en-AU" dirty="0"/>
          </a:p>
        </p:txBody>
      </p:sp>
      <p:pic>
        <p:nvPicPr>
          <p:cNvPr id="4" name="Picture 6" descr="Image result for film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088">
            <a:off x="-401776" y="4751806"/>
            <a:ext cx="11747322" cy="21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7" y="2063060"/>
            <a:ext cx="4318207" cy="3311525"/>
          </a:xfrm>
        </p:spPr>
      </p:pic>
    </p:spTree>
    <p:extLst>
      <p:ext uri="{BB962C8B-B14F-4D97-AF65-F5344CB8AC3E}">
        <p14:creationId xmlns:p14="http://schemas.microsoft.com/office/powerpoint/2010/main" val="973148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438</TotalTime>
  <Words>149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Impact</vt:lpstr>
      <vt:lpstr>Main Event</vt:lpstr>
      <vt:lpstr>1 Minute film competition</vt:lpstr>
      <vt:lpstr>THEME:  Tomorrow</vt:lpstr>
      <vt:lpstr>Relationships of tomorrow </vt:lpstr>
      <vt:lpstr>Technology of Tomorrow</vt:lpstr>
      <vt:lpstr>Emotions of tomorrow </vt:lpstr>
      <vt:lpstr>Issues of tomorrow </vt:lpstr>
      <vt:lpstr>ghosts of tomorrow </vt:lpstr>
      <vt:lpstr>THEME:  Tomorrow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Minute film competition</dc:title>
  <dc:creator>Carmyn, Ruth</dc:creator>
  <cp:lastModifiedBy>Carmyn, Ruth</cp:lastModifiedBy>
  <cp:revision>14</cp:revision>
  <dcterms:created xsi:type="dcterms:W3CDTF">2017-02-07T23:46:03Z</dcterms:created>
  <dcterms:modified xsi:type="dcterms:W3CDTF">2017-02-14T02:41:47Z</dcterms:modified>
</cp:coreProperties>
</file>